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98" r:id="rId2"/>
  </p:sldIdLst>
  <p:sldSz cx="9144000" cy="6858000" type="letter"/>
  <p:notesSz cx="7315200" cy="96012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6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9" d="100"/>
          <a:sy n="49" d="100"/>
        </p:scale>
        <p:origin x="287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36" Type="http://schemas.microsoft.com/office/2015/10/relationships/revisionInfo" Target="revisionInfo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143920" y="4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r">
              <a:defRPr sz="1200"/>
            </a:lvl1pPr>
          </a:lstStyle>
          <a:p>
            <a:fld id="{40ED8BB3-6E08-41F9-BCB0-158E4F6B9A00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6" y="9120172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143920" y="9120172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r">
              <a:defRPr sz="1200"/>
            </a:lvl1pPr>
          </a:lstStyle>
          <a:p>
            <a:fld id="{DA1CA7DE-7313-492D-84B4-8976593C0A4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96434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986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076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4053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201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604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4945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4265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510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402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2979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7156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A9D7-CD2F-4833-BA2D-DCAD472C406B}" type="datetimeFigureOut">
              <a:rPr lang="es-GT" smtClean="0"/>
              <a:t>15/02/2022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4829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/>
          <p:cNvCxnSpPr/>
          <p:nvPr/>
        </p:nvCxnSpPr>
        <p:spPr>
          <a:xfrm>
            <a:off x="2191851" y="2109291"/>
            <a:ext cx="450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2270817" y="5229072"/>
            <a:ext cx="4140000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ítulo 1"/>
          <p:cNvSpPr txBox="1">
            <a:spLocks/>
          </p:cNvSpPr>
          <p:nvPr/>
        </p:nvSpPr>
        <p:spPr>
          <a:xfrm>
            <a:off x="1321071" y="6492327"/>
            <a:ext cx="6524211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 smtClean="0"/>
          </a:p>
          <a:p>
            <a:r>
              <a:rPr lang="es-GT" sz="1000" b="1" dirty="0" smtClean="0"/>
              <a:t>(Artículo </a:t>
            </a:r>
            <a:r>
              <a:rPr lang="es-GT" sz="1000" b="1" dirty="0"/>
              <a:t>10, numeral </a:t>
            </a:r>
            <a:r>
              <a:rPr lang="es-GT" sz="1000" b="1" dirty="0" smtClean="0"/>
              <a:t>18, </a:t>
            </a:r>
            <a:r>
              <a:rPr lang="es-GT" sz="1000" b="1" dirty="0"/>
              <a:t>Ley de Acceso a la Información Pública</a:t>
            </a:r>
            <a:r>
              <a:rPr lang="es-GT" sz="1000" b="1" dirty="0" smtClean="0"/>
              <a:t>)</a:t>
            </a:r>
          </a:p>
          <a:p>
            <a:r>
              <a:rPr lang="es-GT" sz="850" b="1" dirty="0" smtClean="0"/>
              <a:t>LISTADO DE OBRAS EN EJECUCIÓN</a:t>
            </a:r>
          </a:p>
          <a:p>
            <a:r>
              <a:rPr lang="es-GT" sz="900" b="1" dirty="0"/>
              <a:t>Vigente período </a:t>
            </a:r>
            <a:r>
              <a:rPr lang="es-GT" sz="900" b="1" dirty="0" smtClean="0"/>
              <a:t>2022</a:t>
            </a:r>
            <a:endParaRPr lang="es-GT" sz="900" b="1" dirty="0"/>
          </a:p>
          <a:p>
            <a:endParaRPr lang="es-GT" sz="900" b="1" dirty="0"/>
          </a:p>
        </p:txBody>
      </p:sp>
      <p:pic>
        <p:nvPicPr>
          <p:cNvPr id="15" name="Imagen 1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71649" y="6435178"/>
            <a:ext cx="5619048" cy="25714"/>
          </a:xfrm>
          <a:prstGeom prst="rect">
            <a:avLst/>
          </a:prstGeom>
        </p:spPr>
      </p:pic>
      <p:sp>
        <p:nvSpPr>
          <p:cNvPr id="12" name="Título 1"/>
          <p:cNvSpPr>
            <a:spLocks noGrp="1"/>
          </p:cNvSpPr>
          <p:nvPr>
            <p:ph type="ctrTitle"/>
          </p:nvPr>
        </p:nvSpPr>
        <p:spPr>
          <a:xfrm>
            <a:off x="1444486" y="2115327"/>
            <a:ext cx="6241773" cy="3067409"/>
          </a:xfrm>
          <a:ln>
            <a:noFill/>
          </a:ln>
        </p:spPr>
        <p:txBody>
          <a:bodyPr>
            <a:noAutofit/>
          </a:bodyPr>
          <a:lstStyle/>
          <a:p>
            <a:r>
              <a:rPr lang="es-GT" sz="2100" dirty="0"/>
              <a:t/>
            </a:r>
            <a:br>
              <a:rPr lang="es-GT" sz="2100" dirty="0"/>
            </a:br>
            <a:r>
              <a:rPr lang="es-GT" sz="2100" dirty="0"/>
              <a:t>La Asociación Deportiva Nacional de Tiro con Armas de Caza </a:t>
            </a:r>
            <a:r>
              <a:rPr lang="es-GT" sz="2100" dirty="0" smtClean="0"/>
              <a:t>con relación al </a:t>
            </a:r>
            <a:r>
              <a:rPr lang="es-GT" sz="2100" dirty="0"/>
              <a:t>numeral </a:t>
            </a:r>
            <a:r>
              <a:rPr lang="es-GT" sz="2100" dirty="0" smtClean="0"/>
              <a:t>18 </a:t>
            </a:r>
            <a:r>
              <a:rPr lang="es-GT" sz="2100" dirty="0"/>
              <a:t>del artículo 10 del Capítulo segundo, Decreto No. </a:t>
            </a:r>
            <a:r>
              <a:rPr lang="es-GT" sz="2100" dirty="0" smtClean="0"/>
              <a:t>57-2008                            informa:</a:t>
            </a:r>
            <a:br>
              <a:rPr lang="es-GT" sz="2100" dirty="0" smtClean="0"/>
            </a:br>
            <a:r>
              <a:rPr lang="es-GT" sz="1200" dirty="0"/>
              <a:t> </a:t>
            </a:r>
            <a:r>
              <a:rPr lang="es-GT" sz="1200" dirty="0" smtClean="0"/>
              <a:t/>
            </a:r>
            <a:br>
              <a:rPr lang="es-GT" sz="1200" dirty="0" smtClean="0"/>
            </a:br>
            <a:r>
              <a:rPr lang="es-GT" sz="2100" dirty="0" smtClean="0"/>
              <a:t>que </a:t>
            </a:r>
            <a:r>
              <a:rPr lang="es-MX" sz="2100" dirty="0" smtClean="0"/>
              <a:t>no </a:t>
            </a:r>
            <a:r>
              <a:rPr lang="es-MX" sz="2100" dirty="0"/>
              <a:t>aplica </a:t>
            </a:r>
            <a:r>
              <a:rPr lang="es-MX" sz="2100" dirty="0" smtClean="0"/>
              <a:t>para la </a:t>
            </a:r>
            <a:r>
              <a:rPr lang="es-MX" sz="2100" dirty="0"/>
              <a:t>Asociación en virtud de </a:t>
            </a:r>
            <a:r>
              <a:rPr lang="es-MX" sz="2100" dirty="0" smtClean="0"/>
              <a:t/>
            </a:r>
            <a:br>
              <a:rPr lang="es-MX" sz="2100" dirty="0" smtClean="0"/>
            </a:br>
            <a:r>
              <a:rPr lang="es-MX" sz="2100" dirty="0" smtClean="0"/>
              <a:t>que </a:t>
            </a:r>
            <a:r>
              <a:rPr lang="es-MX" sz="2100" dirty="0"/>
              <a:t>no tiene obras </a:t>
            </a:r>
            <a:r>
              <a:rPr lang="es-MX" sz="2100" dirty="0" smtClean="0"/>
              <a:t>en ejecución </a:t>
            </a:r>
            <a:r>
              <a:rPr lang="es-MX" sz="2100" dirty="0"/>
              <a:t>o ejecutadas total </a:t>
            </a:r>
            <a:r>
              <a:rPr lang="es-MX" sz="2100" dirty="0" smtClean="0"/>
              <a:t>                       o </a:t>
            </a:r>
            <a:r>
              <a:rPr lang="es-MX" sz="2100" dirty="0"/>
              <a:t>parcialmente con </a:t>
            </a:r>
            <a:r>
              <a:rPr lang="es-MX" sz="2100" dirty="0" smtClean="0"/>
              <a:t>fondos públicos</a:t>
            </a:r>
            <a:r>
              <a:rPr lang="es-MX" sz="2100" dirty="0"/>
              <a:t>, </a:t>
            </a:r>
            <a:r>
              <a:rPr lang="es-MX" sz="2100" dirty="0" smtClean="0"/>
              <a:t>                                                  o </a:t>
            </a:r>
            <a:r>
              <a:rPr lang="es-MX" sz="2100" dirty="0"/>
              <a:t>con recursos provenientes de préstamos</a:t>
            </a:r>
            <a:br>
              <a:rPr lang="es-MX" sz="2100" dirty="0"/>
            </a:br>
            <a:r>
              <a:rPr lang="es-MX" sz="2100" dirty="0"/>
              <a:t>otorgados a cualquiera de las entidades del Estado</a:t>
            </a:r>
            <a:r>
              <a:rPr lang="es-MX" sz="2100" dirty="0" smtClean="0"/>
              <a:t>,                         y no </a:t>
            </a:r>
            <a:r>
              <a:rPr lang="es-MX" sz="2100" dirty="0"/>
              <a:t>ha efectuado contratos de esta naturaleza.</a:t>
            </a:r>
            <a:endParaRPr lang="es-GT" sz="2100" dirty="0"/>
          </a:p>
        </p:txBody>
      </p:sp>
      <p:sp>
        <p:nvSpPr>
          <p:cNvPr id="16" name="Título 1"/>
          <p:cNvSpPr txBox="1">
            <a:spLocks/>
          </p:cNvSpPr>
          <p:nvPr/>
        </p:nvSpPr>
        <p:spPr>
          <a:xfrm>
            <a:off x="2976665" y="726246"/>
            <a:ext cx="5561015" cy="2372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GT" sz="1300" b="1" dirty="0" smtClean="0"/>
              <a:t/>
            </a:r>
            <a:br>
              <a:rPr lang="es-GT" sz="1300" b="1" dirty="0" smtClean="0"/>
            </a:br>
            <a:r>
              <a:rPr lang="es-GT" sz="1300" b="1" dirty="0" smtClean="0"/>
              <a:t/>
            </a:r>
            <a:br>
              <a:rPr lang="es-GT" sz="1300" b="1" dirty="0" smtClean="0"/>
            </a:br>
            <a:r>
              <a:rPr lang="es-GT" sz="1300" b="1" dirty="0" smtClean="0"/>
              <a:t/>
            </a:r>
            <a:br>
              <a:rPr lang="es-GT" sz="1300" b="1" dirty="0" smtClean="0"/>
            </a:br>
            <a:r>
              <a:rPr lang="es-GT" sz="1300" b="1" dirty="0" smtClean="0"/>
              <a:t>Asociación Deportiva Nacional de Tiro con Armas de Caza</a:t>
            </a:r>
            <a:endParaRPr lang="es-GT" sz="1300" b="1" dirty="0"/>
          </a:p>
        </p:txBody>
      </p:sp>
      <p:pic>
        <p:nvPicPr>
          <p:cNvPr id="17" name="Imagen 16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540449" y="713389"/>
            <a:ext cx="5940000" cy="25714"/>
          </a:xfrm>
          <a:prstGeom prst="rect">
            <a:avLst/>
          </a:prstGeom>
        </p:spPr>
      </p:pic>
      <p:pic>
        <p:nvPicPr>
          <p:cNvPr id="18" name="Imagen 1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829" y="-45387"/>
            <a:ext cx="1587671" cy="1200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65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3138</TotalTime>
  <Words>23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 La Asociación Deportiva Nacional de Tiro con Armas de Caza con relación al numeral 18 del artículo 10 del Capítulo segundo, Decreto No. 57-2008                            informa:   que no aplica para la Asociación en virtud de  que no tiene obras en ejecución o ejecutadas total                        o parcialmente con fondos públicos,                                                   o con recursos provenientes de préstamos otorgados a cualquiera de las entidades del Estado,                         y no ha efectuado contratos de esta naturaleza.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</dc:creator>
  <cp:lastModifiedBy>Vivi</cp:lastModifiedBy>
  <cp:revision>211</cp:revision>
  <cp:lastPrinted>2020-02-24T22:20:20Z</cp:lastPrinted>
  <dcterms:created xsi:type="dcterms:W3CDTF">2017-06-09T21:20:02Z</dcterms:created>
  <dcterms:modified xsi:type="dcterms:W3CDTF">2022-02-15T16:59:59Z</dcterms:modified>
</cp:coreProperties>
</file>